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3" r:id="rId16"/>
    <p:sldId id="1044" r:id="rId17"/>
    <p:sldId id="1045" r:id="rId18"/>
    <p:sldId id="1046" r:id="rId19"/>
    <p:sldId id="1047" r:id="rId20"/>
    <p:sldId id="1048" r:id="rId21"/>
    <p:sldId id="1051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51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27" d="100"/>
          <a:sy n="27" d="100"/>
        </p:scale>
        <p:origin x="52" y="40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3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</a:t>
            </a:r>
            <a:r>
              <a:rPr lang="en-US" smtClean="0"/>
              <a:t>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321369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64219" y="35245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Bootstrap an additional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run list for a new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Run chef-client on a node </a:t>
            </a:r>
            <a:endParaRPr lang="en-US" dirty="0" smtClean="0"/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Verify </a:t>
            </a:r>
            <a:r>
              <a:rPr lang="en-US" dirty="0"/>
              <a:t>that the proxy server delivers traffic to Windows and Linux web server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</a:t>
            </a:r>
            <a:r>
              <a:rPr lang="en-US" dirty="0" smtClean="0"/>
              <a:t>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635000"/>
            <a:ext cx="12733867" cy="7874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15176</TotalTime>
  <Words>768</Words>
  <Application>Microsoft Office PowerPoint</Application>
  <PresentationFormat>Custom</PresentationFormat>
  <Paragraphs>155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Another Web Node</vt:lpstr>
      <vt:lpstr>PowerPoint Presentation</vt:lpstr>
      <vt:lpstr>PowerPoint Presentation</vt:lpstr>
      <vt:lpstr>PowerPoint Presentation</vt:lpstr>
      <vt:lpstr>PowerPoint Presentation</vt:lpstr>
      <vt:lpstr>TBD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1929</cp:revision>
  <cp:lastPrinted>2015-02-07T23:49:10Z</cp:lastPrinted>
  <dcterms:created xsi:type="dcterms:W3CDTF">2012-09-13T17:36:07Z</dcterms:created>
  <dcterms:modified xsi:type="dcterms:W3CDTF">2015-08-17T17:19:53Z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